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037" autoAdjust="0"/>
    <p:restoredTop sz="94660"/>
  </p:normalViewPr>
  <p:slideViewPr>
    <p:cSldViewPr>
      <p:cViewPr varScale="1">
        <p:scale>
          <a:sx n="65" d="100"/>
          <a:sy n="65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28600" y="1371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57e: </a:t>
            </a:r>
            <a:r>
              <a:rPr lang="en-US" sz="2800" dirty="0" smtClean="0"/>
              <a:t>¿Como es el final de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>
              <a:buNone/>
            </a:pPr>
            <a:r>
              <a:rPr lang="en-US" sz="2800" u="sng" dirty="0"/>
              <a:t>Guided Reflection </a:t>
            </a:r>
            <a:r>
              <a:rPr lang="en-US" sz="2800" u="sng" dirty="0" smtClean="0"/>
              <a:t>:</a:t>
            </a:r>
            <a:r>
              <a:rPr lang="en-US" sz="2800" dirty="0" smtClean="0"/>
              <a:t> Why do you think Enrique treats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 they way he does</a:t>
            </a:r>
            <a:r>
              <a:rPr lang="en-US" sz="2800" dirty="0" smtClean="0"/>
              <a:t>? </a:t>
            </a:r>
            <a:r>
              <a:rPr lang="en-US" sz="2800" dirty="0" smtClean="0"/>
              <a:t>Do you think Enrique will help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? Why or why not?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endParaRPr lang="en-US" sz="2800" dirty="0" smtClean="0"/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notebook.(</a:t>
            </a:r>
            <a:r>
              <a:rPr lang="en-US" sz="2800" i="1" dirty="0" smtClean="0"/>
              <a:t>1hr: 13m)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# 57e:</a:t>
            </a:r>
            <a:r>
              <a:rPr lang="en-US" sz="2800" dirty="0" smtClean="0"/>
              <a:t> </a:t>
            </a:r>
            <a:r>
              <a:rPr lang="en-US" sz="2800" dirty="0"/>
              <a:t>Complete p. 2(# 10), p.3 (# 12-14), p.5 (#30-34)</a:t>
            </a:r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</a:t>
            </a:r>
            <a:r>
              <a:rPr lang="en-US" smtClean="0">
                <a:solidFill>
                  <a:srgbClr val="0070C0"/>
                </a:solidFill>
              </a:rPr>
              <a:t>Clase 602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22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2017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29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10865</TotalTime>
  <Words>93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22 de marzo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75</cp:revision>
  <cp:lastPrinted>2015-05-20T16:26:09Z</cp:lastPrinted>
  <dcterms:created xsi:type="dcterms:W3CDTF">2014-05-12T21:03:23Z</dcterms:created>
  <dcterms:modified xsi:type="dcterms:W3CDTF">2017-03-22T20:31:00Z</dcterms:modified>
</cp:coreProperties>
</file>